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0" r:id="rId4"/>
    <p:sldId id="287" r:id="rId5"/>
    <p:sldId id="279" r:id="rId6"/>
    <p:sldId id="288" r:id="rId7"/>
    <p:sldId id="289" r:id="rId8"/>
    <p:sldId id="290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670A120-8452-4FDD-8FE7-310AB9C2464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233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7A66BF64-3485-4DF6-B8B8-40FF9FD5445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6387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35CEDA-053F-4EC9-A5AB-4C9DEBD75122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FB8126-581D-46BD-B9B5-C98844EC4988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0CC80E-CF8B-43E3-B8DE-8901455862EF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FDA6DF-6CBD-43B6-86DF-B2933E4F2A65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1765A0-4A8F-45BF-8E1B-ECC5FCC88A9A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F719FC4-1794-4BE5-96A2-13802E40661F}" type="slidenum">
              <a:rPr lang="zh-TW" altLang="en-US" sz="1200">
                <a:ea typeface="新細明體" pitchFamily="18" charset="-120"/>
              </a:rPr>
              <a:pPr algn="r"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A4F0E3F-67BA-432E-91CA-5A0E10DEC24F}" type="slidenum">
              <a:rPr lang="zh-TW" altLang="en-US" sz="1200">
                <a:ea typeface="新細明體" pitchFamily="18" charset="-120"/>
              </a:rPr>
              <a:pPr algn="r"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D37BF89-4604-49F6-9EB3-29BC4376E582}" type="slidenum">
              <a:rPr lang="zh-TW" altLang="en-US" sz="1200">
                <a:ea typeface="新細明體" pitchFamily="18" charset="-120"/>
              </a:rPr>
              <a:pPr algn="r" eaLnBrk="1" hangingPunct="1"/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2330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14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我有良友，其愛難述，</a:t>
            </a:r>
          </a:p>
          <a:p>
            <a:pPr algn="ctr" eaLnBrk="1" hangingPunct="1"/>
            <a:r>
              <a:rPr lang="en-US" altLang="zh-TW" sz="2800" dirty="0"/>
              <a:t>I’ve found a Friend, oh such a Friend!</a:t>
            </a:r>
          </a:p>
          <a:p>
            <a:pPr algn="ctr" eaLnBrk="1" hangingPunct="1"/>
            <a:r>
              <a:rPr lang="en-US" altLang="zh-TW" sz="2800" dirty="0"/>
              <a:t>He loved me, ere I knew Him;</a:t>
            </a:r>
          </a:p>
          <a:p>
            <a:pPr algn="ctr" eaLnBrk="1" hangingPunct="1"/>
            <a:r>
              <a:rPr lang="zh-TW" altLang="en-US" dirty="0"/>
              <a:t>慈繩愛索將我牽引，</a:t>
            </a:r>
          </a:p>
          <a:p>
            <a:pPr algn="ctr" eaLnBrk="1" hangingPunct="1"/>
            <a:r>
              <a:rPr lang="en-US" altLang="zh-TW" sz="2800" dirty="0"/>
              <a:t>He drew me with the cords of love,</a:t>
            </a:r>
          </a:p>
          <a:p>
            <a:pPr algn="ctr" eaLnBrk="1" hangingPunct="1"/>
            <a:r>
              <a:rPr lang="zh-TW" altLang="en-US" dirty="0"/>
              <a:t>使我和祂永相繫。</a:t>
            </a:r>
          </a:p>
          <a:p>
            <a:pPr algn="ctr" eaLnBrk="1" hangingPunct="1"/>
            <a:r>
              <a:rPr lang="en-US" altLang="zh-TW" sz="2800" dirty="0"/>
              <a:t>And thus He bound me to Him.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184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我有良友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I’VE FOUND A FRIEND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7872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TW" altLang="en-US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此愛堅強，圍繞我心，</a:t>
            </a:r>
          </a:p>
          <a:p>
            <a:pPr algn="ctr" eaLnBrk="1" hangingPunct="1"/>
            <a:r>
              <a:rPr lang="en-US" altLang="zh-TW" sz="2800" dirty="0"/>
              <a:t>And round my heart still closely twine,</a:t>
            </a:r>
          </a:p>
          <a:p>
            <a:pPr algn="ctr" eaLnBrk="1" hangingPunct="1"/>
            <a:r>
              <a:rPr lang="zh-TW" altLang="en-US" dirty="0"/>
              <a:t>再無力量能分離；</a:t>
            </a:r>
          </a:p>
          <a:p>
            <a:pPr algn="ctr" eaLnBrk="1" hangingPunct="1"/>
            <a:r>
              <a:rPr lang="en-US" altLang="zh-TW" sz="2800" dirty="0"/>
              <a:t>Those ties which naught can sever,</a:t>
            </a:r>
          </a:p>
          <a:p>
            <a:pPr algn="ctr" eaLnBrk="1" hangingPunct="1"/>
            <a:r>
              <a:rPr lang="zh-TW" altLang="en-US" dirty="0"/>
              <a:t>我屬我友，我友屬我，</a:t>
            </a:r>
          </a:p>
          <a:p>
            <a:pPr algn="ctr" eaLnBrk="1" hangingPunct="1"/>
            <a:r>
              <a:rPr lang="en-US" altLang="zh-TW" sz="2800" dirty="0"/>
              <a:t>For I am His and He is mine,</a:t>
            </a:r>
          </a:p>
          <a:p>
            <a:pPr algn="ctr" eaLnBrk="1" hangingPunct="1"/>
            <a:r>
              <a:rPr lang="zh-TW" altLang="en-US" dirty="0"/>
              <a:t>直到永世不稍渝。</a:t>
            </a:r>
          </a:p>
          <a:p>
            <a:pPr algn="ctr" eaLnBrk="1" hangingPunct="1"/>
            <a:r>
              <a:rPr lang="en-US" altLang="zh-TW" sz="2800" dirty="0"/>
              <a:t>Forever and forever.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我有良友，其愛難述，</a:t>
            </a:r>
          </a:p>
          <a:p>
            <a:pPr algn="ctr" eaLnBrk="1" hangingPunct="1"/>
            <a:r>
              <a:rPr lang="en-US" altLang="zh-TW" sz="2800" dirty="0"/>
              <a:t>I’ve found a Friend, oh such a Friend!</a:t>
            </a:r>
          </a:p>
          <a:p>
            <a:pPr algn="ctr" eaLnBrk="1" hangingPunct="1"/>
            <a:r>
              <a:rPr lang="zh-TW" altLang="en-US" dirty="0"/>
              <a:t>救贖大愛奪我心；</a:t>
            </a:r>
          </a:p>
          <a:p>
            <a:pPr algn="ctr" eaLnBrk="1" hangingPunct="1"/>
            <a:r>
              <a:rPr lang="en-US" altLang="zh-TW" sz="2800" dirty="0"/>
              <a:t>He bled, He died to save me;</a:t>
            </a:r>
          </a:p>
          <a:p>
            <a:pPr algn="ctr" eaLnBrk="1" hangingPunct="1"/>
            <a:r>
              <a:rPr lang="zh-TW" altLang="en-US" dirty="0"/>
              <a:t>流血與水，賜我永生，</a:t>
            </a:r>
          </a:p>
          <a:p>
            <a:pPr algn="ctr" eaLnBrk="1" hangingPunct="1"/>
            <a:r>
              <a:rPr lang="en-US" altLang="zh-TW" sz="2800" dirty="0"/>
              <a:t>And not alone the gift of life,</a:t>
            </a:r>
          </a:p>
          <a:p>
            <a:pPr algn="ctr" eaLnBrk="1" hangingPunct="1"/>
            <a:r>
              <a:rPr lang="zh-TW" altLang="en-US" dirty="0"/>
              <a:t>更以自己為賞賜。</a:t>
            </a:r>
          </a:p>
          <a:p>
            <a:pPr algn="ctr" eaLnBrk="1" hangingPunct="1"/>
            <a:r>
              <a:rPr lang="en-US" altLang="zh-TW" sz="2800" dirty="0"/>
              <a:t>But His own self He gave me.</a:t>
            </a:r>
          </a:p>
          <a:p>
            <a:pPr algn="ctr">
              <a:spcBef>
                <a:spcPct val="50000"/>
              </a:spcBef>
            </a:pP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我今不再屬我自己，</a:t>
            </a:r>
          </a:p>
          <a:p>
            <a:pPr algn="ctr" eaLnBrk="1" hangingPunct="1"/>
            <a:r>
              <a:rPr lang="en-US" altLang="zh-TW" sz="2800" dirty="0"/>
              <a:t>Naught that I have my own I call,</a:t>
            </a:r>
          </a:p>
          <a:p>
            <a:pPr algn="ctr" eaLnBrk="1" hangingPunct="1"/>
            <a:r>
              <a:rPr lang="zh-TW" altLang="en-US" dirty="0"/>
              <a:t>永遠歸於我救主；</a:t>
            </a:r>
          </a:p>
          <a:p>
            <a:pPr algn="ctr" eaLnBrk="1" hangingPunct="1"/>
            <a:r>
              <a:rPr lang="en-US" altLang="zh-TW" sz="2800" dirty="0"/>
              <a:t>I hold it for the Giver;</a:t>
            </a:r>
          </a:p>
          <a:p>
            <a:pPr algn="ctr" eaLnBrk="1" hangingPunct="1"/>
            <a:r>
              <a:rPr lang="zh-TW" altLang="en-US" dirty="0"/>
              <a:t>我心、我力、我命、我愛，</a:t>
            </a:r>
          </a:p>
          <a:p>
            <a:pPr algn="ctr" eaLnBrk="1" hangingPunct="1"/>
            <a:r>
              <a:rPr lang="en-US" altLang="zh-TW" sz="2800" dirty="0"/>
              <a:t>My heart, my strength, my life, my all</a:t>
            </a:r>
          </a:p>
          <a:p>
            <a:pPr algn="ctr" eaLnBrk="1" hangingPunct="1"/>
            <a:r>
              <a:rPr lang="zh-TW" altLang="en-US" dirty="0"/>
              <a:t>全歸救主至永久。</a:t>
            </a:r>
          </a:p>
          <a:p>
            <a:pPr algn="ctr" eaLnBrk="1" hangingPunct="1"/>
            <a:r>
              <a:rPr lang="en-US" altLang="zh-TW" sz="2800" dirty="0"/>
              <a:t>Are His, and His forever.</a:t>
            </a:r>
          </a:p>
          <a:p>
            <a:pPr algn="ctr">
              <a:spcBef>
                <a:spcPct val="50000"/>
              </a:spcBef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我有良友，其愛難述，</a:t>
            </a:r>
          </a:p>
          <a:p>
            <a:pPr algn="ctr" eaLnBrk="1" hangingPunct="1"/>
            <a:r>
              <a:rPr lang="en-US" altLang="zh-TW" sz="2800" dirty="0"/>
              <a:t>I’ve found a friend, oh, such a Friend!</a:t>
            </a:r>
          </a:p>
          <a:p>
            <a:pPr algn="ctr" eaLnBrk="1" hangingPunct="1"/>
            <a:r>
              <a:rPr lang="zh-TW" altLang="en-US" dirty="0"/>
              <a:t>誠信真實無可比；</a:t>
            </a:r>
          </a:p>
          <a:p>
            <a:pPr algn="ctr" eaLnBrk="1" hangingPunct="1"/>
            <a:r>
              <a:rPr lang="en-US" altLang="zh-TW" sz="2800" dirty="0"/>
              <a:t>So kind and true and tender,</a:t>
            </a:r>
          </a:p>
          <a:p>
            <a:pPr algn="ctr" eaLnBrk="1" hangingPunct="1"/>
            <a:r>
              <a:rPr lang="zh-TW" altLang="en-US" dirty="0"/>
              <a:t>祂名稱為奇妙、策士，</a:t>
            </a:r>
          </a:p>
          <a:p>
            <a:pPr algn="ctr" eaLnBrk="1" hangingPunct="1"/>
            <a:r>
              <a:rPr lang="en-US" altLang="zh-TW" sz="2800" dirty="0"/>
              <a:t>So wise a counselor and guide,</a:t>
            </a:r>
          </a:p>
          <a:p>
            <a:pPr algn="ctr" eaLnBrk="1" hangingPunct="1"/>
            <a:r>
              <a:rPr lang="zh-TW" altLang="en-US" dirty="0"/>
              <a:t>是我全能護衛者。</a:t>
            </a:r>
          </a:p>
          <a:p>
            <a:pPr algn="ctr" eaLnBrk="1" hangingPunct="1"/>
            <a:r>
              <a:rPr lang="en-US" altLang="zh-TW" sz="2800" dirty="0"/>
              <a:t>So mighty a defender!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祂愛不斷向我傾瀉，</a:t>
            </a:r>
          </a:p>
          <a:p>
            <a:pPr algn="ctr" eaLnBrk="1" hangingPunct="1"/>
            <a:r>
              <a:rPr lang="en-US" altLang="zh-TW" sz="2800" dirty="0"/>
              <a:t>From Him who loves me now so well</a:t>
            </a:r>
          </a:p>
          <a:p>
            <a:pPr algn="ctr" eaLnBrk="1" hangingPunct="1"/>
            <a:r>
              <a:rPr lang="zh-TW" altLang="en-US" dirty="0"/>
              <a:t>有何力量能斷開；</a:t>
            </a:r>
          </a:p>
          <a:p>
            <a:pPr algn="ctr" eaLnBrk="1" hangingPunct="1"/>
            <a:r>
              <a:rPr lang="en-US" altLang="zh-TW" sz="2800" dirty="0"/>
              <a:t>What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my soul can sever?</a:t>
            </a:r>
          </a:p>
          <a:p>
            <a:pPr algn="ctr" eaLnBrk="1" hangingPunct="1"/>
            <a:r>
              <a:rPr lang="zh-TW" altLang="en-US" dirty="0"/>
              <a:t>或生或死，今世來世，</a:t>
            </a:r>
          </a:p>
          <a:p>
            <a:pPr algn="ctr" eaLnBrk="1" hangingPunct="1"/>
            <a:r>
              <a:rPr lang="en-US" altLang="zh-TW" sz="2800" dirty="0"/>
              <a:t>Shall life or death or earth or hell?</a:t>
            </a:r>
          </a:p>
          <a:p>
            <a:pPr algn="ctr" eaLnBrk="1" hangingPunct="1"/>
            <a:r>
              <a:rPr lang="zh-TW" altLang="en-US" dirty="0"/>
              <a:t>我屬我友到永久！</a:t>
            </a:r>
          </a:p>
          <a:p>
            <a:pPr algn="ctr" eaLnBrk="1" hangingPunct="1"/>
            <a:r>
              <a:rPr lang="en-US" altLang="zh-TW" sz="2800" dirty="0"/>
              <a:t>No; I am His forever.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我有良友，其愛難述，</a:t>
            </a:r>
          </a:p>
          <a:p>
            <a:pPr algn="ctr" eaLnBrk="1" hangingPunct="1"/>
            <a:r>
              <a:rPr lang="en-US" altLang="zh-TW" sz="2800" dirty="0"/>
              <a:t>I’ve found a Friend, oh such a Friend!</a:t>
            </a:r>
          </a:p>
          <a:p>
            <a:pPr algn="ctr" eaLnBrk="1" hangingPunct="1"/>
            <a:r>
              <a:rPr lang="zh-TW" altLang="en-US" dirty="0"/>
              <a:t>一切權柄祂掌握；</a:t>
            </a:r>
          </a:p>
          <a:p>
            <a:pPr algn="ctr" eaLnBrk="1" hangingPunct="1"/>
            <a:r>
              <a:rPr lang="en-US" altLang="zh-TW" sz="2800" dirty="0"/>
              <a:t>All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to Him is given,</a:t>
            </a:r>
          </a:p>
          <a:p>
            <a:pPr algn="ctr" eaLnBrk="1" hangingPunct="1"/>
            <a:r>
              <a:rPr lang="zh-TW" altLang="en-US" dirty="0"/>
              <a:t>回家途中，有祂護衛，</a:t>
            </a:r>
          </a:p>
          <a:p>
            <a:pPr algn="ctr" eaLnBrk="1" hangingPunct="1"/>
            <a:r>
              <a:rPr lang="en-US" altLang="zh-TW" sz="2800" dirty="0"/>
              <a:t>To guard me on my onward course,</a:t>
            </a:r>
          </a:p>
          <a:p>
            <a:pPr algn="ctr" eaLnBrk="1" hangingPunct="1"/>
            <a:r>
              <a:rPr lang="zh-TW" altLang="en-US" dirty="0"/>
              <a:t>引我安然進榮耀。</a:t>
            </a:r>
          </a:p>
          <a:p>
            <a:pPr algn="ctr" eaLnBrk="1" hangingPunct="1"/>
            <a:r>
              <a:rPr lang="en-US" altLang="zh-TW" sz="2800" dirty="0"/>
              <a:t>And bring me safe to heaven.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永世榮光，遠遠在望，</a:t>
            </a:r>
          </a:p>
          <a:p>
            <a:pPr algn="ctr" eaLnBrk="1" hangingPunct="1"/>
            <a:r>
              <a:rPr lang="en-US" altLang="zh-TW" sz="2800" dirty="0" err="1"/>
              <a:t>Th</a:t>
            </a:r>
            <a:r>
              <a:rPr lang="en-US" altLang="zh-TW" sz="2800" dirty="0"/>
              <a:t>’ eternal glories gleam afar,</a:t>
            </a:r>
          </a:p>
          <a:p>
            <a:pPr algn="ctr" eaLnBrk="1" hangingPunct="1"/>
            <a:r>
              <a:rPr lang="zh-TW" altLang="en-US" dirty="0"/>
              <a:t>使我萎靈得鼓舞；</a:t>
            </a:r>
          </a:p>
          <a:p>
            <a:pPr algn="ctr" eaLnBrk="1" hangingPunct="1"/>
            <a:r>
              <a:rPr lang="en-US" altLang="zh-TW" sz="2800" dirty="0"/>
              <a:t>To nerve my faint endeavor:</a:t>
            </a:r>
          </a:p>
          <a:p>
            <a:pPr algn="ctr" eaLnBrk="1" hangingPunct="1"/>
            <a:r>
              <a:rPr lang="zh-TW" altLang="en-US" dirty="0"/>
              <a:t>儆醒、爭戰、勞苦、事奉，</a:t>
            </a:r>
          </a:p>
          <a:p>
            <a:pPr algn="ctr" eaLnBrk="1" hangingPunct="1"/>
            <a:r>
              <a:rPr lang="en-US" altLang="zh-TW" sz="2800" dirty="0"/>
              <a:t>So now to watch, to work, to war,</a:t>
            </a:r>
          </a:p>
          <a:p>
            <a:pPr algn="ctr" eaLnBrk="1" hangingPunct="1"/>
            <a:r>
              <a:rPr lang="zh-TW" altLang="en-US" dirty="0"/>
              <a:t>與主安息享永福。</a:t>
            </a:r>
          </a:p>
          <a:p>
            <a:pPr algn="ctr" eaLnBrk="1" hangingPunct="1"/>
            <a:r>
              <a:rPr lang="en-US" altLang="zh-TW" sz="2800" dirty="0"/>
              <a:t>And then to rest forever.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588</TotalTime>
  <Words>552</Words>
  <Application>Microsoft Office PowerPoint</Application>
  <PresentationFormat>On-screen Show (16:9)</PresentationFormat>
  <Paragraphs>79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H184  我有良友  I’VE FOUND A FRIEND 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68</cp:revision>
  <dcterms:created xsi:type="dcterms:W3CDTF">2001-04-19T19:07:54Z</dcterms:created>
  <dcterms:modified xsi:type="dcterms:W3CDTF">2017-08-02T23:40:46Z</dcterms:modified>
</cp:coreProperties>
</file>